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81" r:id="rId3"/>
    <p:sldId id="260" r:id="rId4"/>
    <p:sldId id="267" r:id="rId5"/>
    <p:sldId id="266" r:id="rId6"/>
    <p:sldId id="269" r:id="rId7"/>
    <p:sldId id="261" r:id="rId8"/>
    <p:sldId id="262" r:id="rId9"/>
    <p:sldId id="270" r:id="rId10"/>
    <p:sldId id="263" r:id="rId11"/>
    <p:sldId id="264" r:id="rId12"/>
    <p:sldId id="271" r:id="rId13"/>
    <p:sldId id="273" r:id="rId14"/>
    <p:sldId id="272" r:id="rId15"/>
    <p:sldId id="276" r:id="rId16"/>
    <p:sldId id="279" r:id="rId17"/>
    <p:sldId id="274" r:id="rId18"/>
    <p:sldId id="280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-91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B53745-92BA-4318-A937-B38D9676F2B1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AD4D4C-71DA-45DB-8B8A-0F8E8483F1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2540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D4D4C-71DA-45DB-8B8A-0F8E8483F1E7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6266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5CF4A-211E-458B-B26B-7A3787BD89ED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7AF62-46FA-48C8-BE23-9FF7186840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48248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 advTm="2038">
        <p15:prstTrans prst="origami"/>
      </p:transition>
    </mc:Choice>
    <mc:Fallback>
      <p:transition spd="slow" advTm="2038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5CF4A-211E-458B-B26B-7A3787BD89ED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7AF62-46FA-48C8-BE23-9FF7186840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25778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 advTm="2038">
        <p15:prstTrans prst="origami"/>
      </p:transition>
    </mc:Choice>
    <mc:Fallback>
      <p:transition spd="slow" advTm="2038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5CF4A-211E-458B-B26B-7A3787BD89ED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7AF62-46FA-48C8-BE23-9FF7186840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37963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 advTm="2038">
        <p15:prstTrans prst="origami"/>
      </p:transition>
    </mc:Choice>
    <mc:Fallback>
      <p:transition spd="slow" advTm="2038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5CF4A-211E-458B-B26B-7A3787BD89ED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7AF62-46FA-48C8-BE23-9FF7186840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18824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 advTm="2038">
        <p15:prstTrans prst="origami"/>
      </p:transition>
    </mc:Choice>
    <mc:Fallback>
      <p:transition spd="slow" advTm="2038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5CF4A-211E-458B-B26B-7A3787BD89ED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7AF62-46FA-48C8-BE23-9FF7186840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38129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 advTm="2038">
        <p15:prstTrans prst="origami"/>
      </p:transition>
    </mc:Choice>
    <mc:Fallback>
      <p:transition spd="slow" advTm="2038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5CF4A-211E-458B-B26B-7A3787BD89ED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7AF62-46FA-48C8-BE23-9FF7186840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08825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 advTm="2038">
        <p15:prstTrans prst="origami"/>
      </p:transition>
    </mc:Choice>
    <mc:Fallback>
      <p:transition spd="slow" advTm="2038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5CF4A-211E-458B-B26B-7A3787BD89ED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7AF62-46FA-48C8-BE23-9FF7186840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55113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 advTm="2038">
        <p15:prstTrans prst="origami"/>
      </p:transition>
    </mc:Choice>
    <mc:Fallback>
      <p:transition spd="slow" advTm="2038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5CF4A-211E-458B-B26B-7A3787BD89ED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7AF62-46FA-48C8-BE23-9FF7186840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085095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 advTm="2038">
        <p15:prstTrans prst="origami"/>
      </p:transition>
    </mc:Choice>
    <mc:Fallback>
      <p:transition spd="slow" advTm="2038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5CF4A-211E-458B-B26B-7A3787BD89ED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7AF62-46FA-48C8-BE23-9FF7186840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07307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 advTm="2038">
        <p15:prstTrans prst="origami"/>
      </p:transition>
    </mc:Choice>
    <mc:Fallback>
      <p:transition spd="slow" advTm="2038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5CF4A-211E-458B-B26B-7A3787BD89ED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7AF62-46FA-48C8-BE23-9FF7186840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78952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 advTm="2038">
        <p15:prstTrans prst="origami"/>
      </p:transition>
    </mc:Choice>
    <mc:Fallback>
      <p:transition spd="slow" advTm="2038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5CF4A-211E-458B-B26B-7A3787BD89ED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7AF62-46FA-48C8-BE23-9FF7186840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48326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 advTm="2038">
        <p15:prstTrans prst="origami"/>
      </p:transition>
    </mc:Choice>
    <mc:Fallback>
      <p:transition spd="slow" advTm="2038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E5CF4A-211E-458B-B26B-7A3787BD89ED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7AF62-46FA-48C8-BE23-9FF7186840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97001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 advTm="2038">
        <p15:prstTrans prst="origami"/>
      </p:transition>
    </mc:Choice>
    <mc:Fallback>
      <p:transition spd="slow" advTm="2038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347416" y="2019869"/>
            <a:ext cx="8379724" cy="263401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>Фольклорный праздник, посвященный </a:t>
            </a:r>
            <a:r>
              <a:rPr lang="ru-RU" sz="3200" b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>Дню России</a:t>
            </a:r>
            <a:r>
              <a:rPr lang="ru-RU" sz="3200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/>
            </a:r>
            <a:br>
              <a:rPr lang="ru-RU" sz="3200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</a:br>
            <a:r>
              <a:rPr lang="ru-RU" sz="6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«Как у наших у ворот…»</a:t>
            </a:r>
            <a:endParaRPr lang="ru-RU" sz="6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9533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 advTm="2038">
        <p15:prstTrans prst="origami"/>
      </p:transition>
    </mc:Choice>
    <mc:Fallback>
      <p:transition spd="slow" advTm="2038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144"/>
          <a:stretch/>
        </p:blipFill>
        <p:spPr>
          <a:xfrm>
            <a:off x="1524000" y="382137"/>
            <a:ext cx="9144000" cy="6093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323424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 advTm="2038">
        <p15:prstTrans prst="origami"/>
      </p:transition>
    </mc:Choice>
    <mc:Fallback>
      <p:transition spd="slow" advTm="2038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447"/>
          <a:stretch/>
        </p:blipFill>
        <p:spPr>
          <a:xfrm>
            <a:off x="1151174" y="849572"/>
            <a:ext cx="9889651" cy="5158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7249790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 advTm="2038">
        <p15:prstTrans prst="origami"/>
      </p:transition>
    </mc:Choice>
    <mc:Fallback>
      <p:transition spd="slow" advTm="2038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860"/>
          <a:stretch/>
        </p:blipFill>
        <p:spPr>
          <a:xfrm>
            <a:off x="1401169" y="822277"/>
            <a:ext cx="9635887" cy="52134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87854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 advTm="2038">
        <p15:prstTrans prst="origami"/>
      </p:transition>
    </mc:Choice>
    <mc:Fallback>
      <p:transition spd="slow" advTm="203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8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2544" y="995626"/>
            <a:ext cx="8666328" cy="349382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</a:br>
            <a:r>
              <a:rPr lang="ru-RU" sz="66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Х</a:t>
            </a:r>
            <a:r>
              <a:rPr lang="ru-RU" sz="6600" b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>оровод </a:t>
            </a:r>
            <a:br>
              <a:rPr lang="ru-RU" sz="6600" b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</a:br>
            <a:r>
              <a:rPr lang="ru-RU" sz="5400" b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>«Во поле берёза стояла…»</a:t>
            </a:r>
            <a:endParaRPr lang="ru-RU" sz="4800" b="1" dirty="0">
              <a:solidFill>
                <a:srgbClr val="000099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5901" y="3876969"/>
            <a:ext cx="2799613" cy="287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89476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 advTm="2038">
        <p15:prstTrans prst="origami"/>
      </p:transition>
    </mc:Choice>
    <mc:Fallback>
      <p:transition spd="slow" advTm="203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283" r="3384"/>
          <a:stretch/>
        </p:blipFill>
        <p:spPr>
          <a:xfrm>
            <a:off x="1678674" y="798394"/>
            <a:ext cx="8834651" cy="5261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493476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 advTm="2038">
        <p15:prstTrans prst="origami"/>
      </p:transition>
    </mc:Choice>
    <mc:Fallback>
      <p:transition spd="slow" advTm="2038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875"/>
          <a:stretch/>
        </p:blipFill>
        <p:spPr>
          <a:xfrm>
            <a:off x="1351128" y="755583"/>
            <a:ext cx="9489743" cy="53468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955360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 advTm="2038">
        <p15:prstTrans prst="origami"/>
      </p:transition>
    </mc:Choice>
    <mc:Fallback>
      <p:transition spd="slow" advTm="2038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891"/>
          <a:stretch/>
        </p:blipFill>
        <p:spPr>
          <a:xfrm>
            <a:off x="1524000" y="750627"/>
            <a:ext cx="9144000" cy="5356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7186549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 advTm="2038">
        <p15:prstTrans prst="origami"/>
      </p:transition>
    </mc:Choice>
    <mc:Fallback>
      <p:transition spd="slow" advTm="2038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304" b="11642"/>
          <a:stretch/>
        </p:blipFill>
        <p:spPr>
          <a:xfrm>
            <a:off x="1049671" y="774510"/>
            <a:ext cx="10092658" cy="5227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2938510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 advTm="2038">
        <p15:prstTrans prst="origami"/>
      </p:transition>
    </mc:Choice>
    <mc:Fallback>
      <p:transition spd="slow" advTm="2038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72"/>
            <a:ext cx="12192000" cy="68498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6848" y="2374709"/>
            <a:ext cx="6878472" cy="297521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</a:br>
            <a:r>
              <a:rPr lang="ru-RU" sz="9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КОНЕЦ</a:t>
            </a:r>
            <a:r>
              <a:rPr lang="ru-RU" sz="8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8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endParaRPr lang="ru-RU" sz="42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23646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 advTm="2038">
        <p15:prstTrans prst="origami"/>
      </p:transition>
    </mc:Choice>
    <mc:Fallback>
      <p:transition spd="slow" advTm="2038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72"/>
            <a:ext cx="12192000" cy="68498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8490" y="996287"/>
            <a:ext cx="9444630" cy="364395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</a:br>
            <a:r>
              <a:rPr lang="ru-RU" sz="6600" b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>Хоровод </a:t>
            </a:r>
            <a:r>
              <a:rPr lang="ru-RU" b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</a:br>
            <a:r>
              <a:rPr lang="ru-RU" sz="6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«</a:t>
            </a:r>
            <a:r>
              <a:rPr lang="ru-RU" sz="5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Как у наших у ворот, </a:t>
            </a:r>
            <a:br>
              <a:rPr lang="ru-RU" sz="5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5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закружился хоровод…»</a:t>
            </a:r>
            <a:br>
              <a:rPr lang="ru-RU" sz="5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endParaRPr lang="ru-RU" sz="42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8739" y="4003261"/>
            <a:ext cx="3804132" cy="273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88561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 advTm="2038">
        <p15:prstTrans prst="origami"/>
      </p:transition>
    </mc:Choice>
    <mc:Fallback>
      <p:transition spd="slow" advTm="203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259"/>
          <a:stretch/>
        </p:blipFill>
        <p:spPr>
          <a:xfrm>
            <a:off x="996286" y="685049"/>
            <a:ext cx="10199428" cy="5487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3664510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 advTm="2038">
        <p15:prstTrans prst="origami"/>
      </p:transition>
    </mc:Choice>
    <mc:Fallback>
      <p:transition spd="slow" advTm="2038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652"/>
          <a:stretch/>
        </p:blipFill>
        <p:spPr>
          <a:xfrm>
            <a:off x="1068095" y="776217"/>
            <a:ext cx="10055810" cy="5305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7110415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 advTm="2038">
        <p15:prstTrans prst="origami"/>
      </p:transition>
    </mc:Choice>
    <mc:Fallback>
      <p:transition spd="slow" advTm="2038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259"/>
          <a:stretch/>
        </p:blipFill>
        <p:spPr>
          <a:xfrm>
            <a:off x="975815" y="674034"/>
            <a:ext cx="10240370" cy="55099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6957875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 advTm="2038">
        <p15:prstTrans prst="origami"/>
      </p:transition>
    </mc:Choice>
    <mc:Fallback>
      <p:transition spd="slow" advTm="2038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8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0119" y="1719618"/>
            <a:ext cx="6878472" cy="222458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</a:br>
            <a:r>
              <a:rPr lang="ru-RU" sz="5400" b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>Игра-хоровод </a:t>
            </a:r>
            <a:br>
              <a:rPr lang="ru-RU" sz="5400" b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</a:br>
            <a:r>
              <a:rPr lang="ru-RU" sz="5400" b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>«Ай </a:t>
            </a:r>
            <a:r>
              <a:rPr lang="ru-RU" sz="5400" b="1" dirty="0" err="1" smtClean="0">
                <a:solidFill>
                  <a:srgbClr val="000099"/>
                </a:solidFill>
                <a:latin typeface="Monotype Corsiva" panose="03010101010201010101" pitchFamily="66" charset="0"/>
              </a:rPr>
              <a:t>дили-дили-дили</a:t>
            </a:r>
            <a:r>
              <a:rPr lang="ru-RU" sz="5400" b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>, </a:t>
            </a:r>
            <a:br>
              <a:rPr lang="ru-RU" sz="5400" b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</a:br>
            <a:r>
              <a:rPr lang="ru-RU" sz="5400" b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>а мы кого-то видели!»</a:t>
            </a:r>
            <a:endParaRPr lang="ru-RU" sz="4800" b="1" dirty="0">
              <a:solidFill>
                <a:srgbClr val="000099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70812" y="3794077"/>
            <a:ext cx="2082989" cy="277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2238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 advTm="2038">
        <p15:prstTrans prst="origami"/>
      </p:transition>
    </mc:Choice>
    <mc:Fallback>
      <p:transition spd="slow" advTm="2038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069"/>
          <a:stretch/>
        </p:blipFill>
        <p:spPr>
          <a:xfrm>
            <a:off x="1146412" y="684564"/>
            <a:ext cx="9899176" cy="54888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103781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 advTm="2038">
        <p15:prstTrans prst="origami"/>
      </p:transition>
    </mc:Choice>
    <mc:Fallback>
      <p:transition spd="slow" advTm="2038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458"/>
          <a:stretch/>
        </p:blipFill>
        <p:spPr>
          <a:xfrm>
            <a:off x="1100919" y="822278"/>
            <a:ext cx="9716294" cy="52134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379575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 advTm="2038">
        <p15:prstTrans prst="origami"/>
      </p:transition>
    </mc:Choice>
    <mc:Fallback>
      <p:transition spd="slow" advTm="2038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8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8484" y="1077513"/>
            <a:ext cx="6878472" cy="349382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</a:br>
            <a:r>
              <a:rPr lang="ru-RU" sz="6600" b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>Игра-хоровод </a:t>
            </a:r>
            <a:br>
              <a:rPr lang="ru-RU" sz="6600" b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</a:br>
            <a:r>
              <a:rPr lang="ru-RU" sz="6600" b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>«Пугало»</a:t>
            </a:r>
            <a:endParaRPr lang="ru-RU" sz="6000" b="1" dirty="0">
              <a:solidFill>
                <a:srgbClr val="000099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97783" y="2513547"/>
            <a:ext cx="3155900" cy="447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7890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 advTm="2038">
        <p15:prstTrans prst="origami"/>
      </p:transition>
    </mc:Choice>
    <mc:Fallback>
      <p:transition spd="slow" advTm="2038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7</Words>
  <Application>Microsoft Office PowerPoint</Application>
  <PresentationFormat>Произвольный</PresentationFormat>
  <Paragraphs>7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Фольклорный праздник, посвященный Дню России «Как у наших у ворот…»</vt:lpstr>
      <vt:lpstr> Хоровод  «Как у наших у ворот,  закружился хоровод…» </vt:lpstr>
      <vt:lpstr>Слайд 3</vt:lpstr>
      <vt:lpstr>Слайд 4</vt:lpstr>
      <vt:lpstr>Слайд 5</vt:lpstr>
      <vt:lpstr> Игра-хоровод  «Ай дили-дили-дили,  а мы кого-то видели!»</vt:lpstr>
      <vt:lpstr>Слайд 7</vt:lpstr>
      <vt:lpstr>Слайд 8</vt:lpstr>
      <vt:lpstr> Игра-хоровод  «Пугало»</vt:lpstr>
      <vt:lpstr>Слайд 10</vt:lpstr>
      <vt:lpstr>Слайд 11</vt:lpstr>
      <vt:lpstr>Слайд 12</vt:lpstr>
      <vt:lpstr> Хоровод  «Во поле берёза стояла…»</vt:lpstr>
      <vt:lpstr>Слайд 14</vt:lpstr>
      <vt:lpstr>Слайд 15</vt:lpstr>
      <vt:lpstr>Слайд 16</vt:lpstr>
      <vt:lpstr>Слайд 17</vt:lpstr>
      <vt:lpstr> КОНЕЦ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Фольклорный праздник, посвященный Дню России «Как у наших у ворот…»</dc:title>
  <dc:creator>user</dc:creator>
  <cp:lastModifiedBy>Ы</cp:lastModifiedBy>
  <cp:revision>3</cp:revision>
  <dcterms:created xsi:type="dcterms:W3CDTF">2022-06-12T03:04:53Z</dcterms:created>
  <dcterms:modified xsi:type="dcterms:W3CDTF">2022-06-15T08:41:11Z</dcterms:modified>
</cp:coreProperties>
</file>